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75" r:id="rId2"/>
    <p:sldId id="377" r:id="rId3"/>
    <p:sldId id="378" r:id="rId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35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3200" dirty="0" smtClean="0"/>
              <a:t>Safe Room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228600" y="5638801"/>
            <a:ext cx="8589962" cy="942321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/>
              <a:t>Benefits</a:t>
            </a:r>
            <a:r>
              <a:rPr lang="en-US" sz="1400" dirty="0" smtClean="0"/>
              <a:t>:  </a:t>
            </a:r>
            <a:endParaRPr lang="en-US" sz="1400" dirty="0"/>
          </a:p>
          <a:p>
            <a:pPr defTabSz="820738"/>
            <a:r>
              <a:rPr lang="en-US" sz="1400" dirty="0" smtClean="0"/>
              <a:t>  HEALTH: occupant protection		SUSTAINABILITY: uses current construction materials and practices</a:t>
            </a:r>
            <a:endParaRPr lang="en-US" sz="1400" dirty="0"/>
          </a:p>
          <a:p>
            <a:pPr defTabSz="820738"/>
            <a:r>
              <a:rPr lang="en-US" sz="1400" dirty="0"/>
              <a:t>  COST: </a:t>
            </a:r>
            <a:r>
              <a:rPr lang="en-US" sz="1400" dirty="0" smtClean="0"/>
              <a:t>currently being evaluated                    	DURABILITY: rated to withstand tornados</a:t>
            </a:r>
          </a:p>
          <a:p>
            <a:pPr defTabSz="820738"/>
            <a:endParaRPr lang="en-US" sz="1400" dirty="0"/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11577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r>
              <a:rPr lang="en-US" sz="1400" b="1" u="sng" dirty="0" smtClean="0"/>
              <a:t>Background</a:t>
            </a:r>
            <a:r>
              <a:rPr lang="en-US" sz="1400" dirty="0" smtClean="0"/>
              <a:t>:  The White County Affiliate of Habitat for Humanity is contemplating the feasibility of adding safe rooms into their new homes.  Since White County has a significant amount of </a:t>
            </a:r>
            <a:r>
              <a:rPr lang="en-US" sz="1400" dirty="0" err="1" smtClean="0"/>
              <a:t>tornadic</a:t>
            </a:r>
            <a:r>
              <a:rPr lang="en-US" sz="1400" dirty="0" smtClean="0"/>
              <a:t> activity, a feasibility study of the implementation of safe rooms into their current 				                     house plans was conducted.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28599" y="1828800"/>
            <a:ext cx="4500563" cy="503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endParaRPr lang="en-US" sz="1400" b="1" u="sng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Research different safe room designs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Compare safety, cost, and other factors for different safe room designs with a recommendation for the White County Affiliate HFH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Create a CAD model for recommended design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Estimate the incremental cost of the recommended design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Of the existing designs, the steel sheathing is the recommended design for the White County Affiliate HFH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CAD model and incremental cost estimation are currently still in progress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Found alternative door design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 descr="E:\ENGR Service Projects\slidingdoo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17914"/>
            <a:ext cx="3200400" cy="373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Safe Room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3590888"/>
                  </p:ext>
                </p:extLst>
              </p:nvPr>
            </p:nvGraphicFramePr>
            <p:xfrm>
              <a:off x="1066801" y="2057400"/>
              <a:ext cx="7239000" cy="396239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7405"/>
                    <a:gridCol w="1120321"/>
                    <a:gridCol w="1048506"/>
                    <a:gridCol w="997101"/>
                    <a:gridCol w="846667"/>
                    <a:gridCol w="1143756"/>
                    <a:gridCol w="1015244"/>
                  </a:tblGrid>
                  <a:tr h="28302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Non-woodframe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Woodframe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13211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Cinderblocks (CMU)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Concrete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Insulated Concrete Forms (ICFs)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CMU infill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Stormblocker composite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Steel sheathing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302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Cost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908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Approximate Thickness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≈6"−8"</m:t>
                              </m:r>
                            </m:oMath>
                          </a14:m>
                          <a:r>
                            <a:rPr lang="en-US" sz="110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 (CMU only)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≈6"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1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≈6"−8"</m:t>
                              </m:r>
                            </m:oMath>
                          </a14:m>
                          <a:r>
                            <a:rPr lang="en-US" sz="110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 (outer dia. ICF only)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≈7"</m:t>
                                </m:r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≈5"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≈5 </m:t>
                                </m:r>
                                <m:f>
                                  <m:fPr>
                                    <m:ctrlPr>
                                      <a:rPr lang="en-US" sz="11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1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1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a:rPr lang="en-US" sz="1100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"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660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Required Chase Wall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No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No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908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Technicality of Construction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Intermediate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Intermediate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Complex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Basic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Basic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3590888"/>
                  </p:ext>
                </p:extLst>
              </p:nvPr>
            </p:nvGraphicFramePr>
            <p:xfrm>
              <a:off x="1066801" y="2057400"/>
              <a:ext cx="7239000" cy="396239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67405"/>
                    <a:gridCol w="1120321"/>
                    <a:gridCol w="1048506"/>
                    <a:gridCol w="997101"/>
                    <a:gridCol w="846667"/>
                    <a:gridCol w="1143756"/>
                    <a:gridCol w="1015244"/>
                  </a:tblGrid>
                  <a:tr h="28302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Non-woodframe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Woodframe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113211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</a:p>
                      </a:txBody>
                      <a:tcPr marL="68580" marR="68580" marT="0" marB="0" anchor="ctr">
                        <a:lnL>
                          <a:noFill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Cinderblocks (CMU)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Concrete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Insulated Concrete Forms (ICFs)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CMU infill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Stormblocker composite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Steel sheathing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3028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Cost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$$$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$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908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Approximate Thickness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5109" t="-200719" r="-450543" b="-167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8721" t="-200719" r="-381977" b="-167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23780" t="-200719" r="-300610" b="-167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00000" t="-200719" r="-254676" b="-167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45989" t="-200719" r="-89305" b="-167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611377" t="-200719" b="-167626"/>
                          </a:stretch>
                        </a:blipFill>
                      </a:tcPr>
                    </a:tc>
                  </a:tr>
                  <a:tr h="566057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Required Chase Wall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Yes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No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No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4908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Technicality of Construction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Intermediate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Intermediate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Complex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Basic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N/A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Basic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2133600" y="13716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Safe Room Advantages and Disadvantages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5050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Safe Room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943" y="1752601"/>
            <a:ext cx="4976105" cy="471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1447800"/>
            <a:ext cx="3352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Alternative Door Design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From Dr. </a:t>
            </a:r>
            <a:r>
              <a:rPr lang="en-US" sz="1400" dirty="0"/>
              <a:t>Ernst </a:t>
            </a:r>
            <a:r>
              <a:rPr lang="en-US" sz="1400" dirty="0" err="1"/>
              <a:t>Kiesling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Consists of 2 doors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- 1 normal interior door 		- 1 sliding storm door</a:t>
            </a:r>
            <a:endParaRPr lang="en-US" sz="1400" dirty="0"/>
          </a:p>
          <a:p>
            <a:r>
              <a:rPr lang="en-US" sz="1400" b="1" dirty="0" smtClean="0"/>
              <a:t>Advantages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Cheaper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Less Technical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  <a:p>
            <a:r>
              <a:rPr lang="en-US" sz="1400" b="1" dirty="0" smtClean="0"/>
              <a:t>Disadvantages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Considerably thicker walls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5470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245</Words>
  <Application>Microsoft Office PowerPoint</Application>
  <PresentationFormat>On-screen Show (4:3)</PresentationFormat>
  <Paragraphs>77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Safe Room</vt:lpstr>
      <vt:lpstr>Safe Room</vt:lpstr>
      <vt:lpstr>Safe Room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Derek Wayne Laxton</cp:lastModifiedBy>
  <cp:revision>69</cp:revision>
  <dcterms:created xsi:type="dcterms:W3CDTF">2009-01-03T18:21:19Z</dcterms:created>
  <dcterms:modified xsi:type="dcterms:W3CDTF">2011-12-14T01:02:01Z</dcterms:modified>
</cp:coreProperties>
</file>